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7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21AA8-3832-4595-984B-54AD188BE1B8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1420E-FD36-4132-91DD-E48E5D208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1420E-FD36-4132-91DD-E48E5D2080E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E13FF15-AD1A-46D1-A3C8-C9A8A2674D90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9FFB5C-A2C1-48EB-8675-020712EAD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ngproject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ikispaces.com/" TargetMode="External"/><Relationship Id="rId7" Type="http://schemas.openxmlformats.org/officeDocument/2006/relationships/hyperlink" Target="http://prezi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oicethread.com/" TargetMode="External"/><Relationship Id="rId5" Type="http://schemas.openxmlformats.org/officeDocument/2006/relationships/hyperlink" Target="http://edublogs.org/" TargetMode="External"/><Relationship Id="rId4" Type="http://schemas.openxmlformats.org/officeDocument/2006/relationships/hyperlink" Target="http://wetpaint.com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Paperless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web 2.0 to create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Work can be accessed and submitted at any time or place via networked computer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Teacher can monitor, receive and assess at any time or place via networked computer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Multiple readers can read and edit simultaneously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Can refer to linked information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Supports multi-media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457200"/>
            <a:r>
              <a:rPr lang="en-US" dirty="0" err="1" smtClean="0"/>
              <a:t>Furr</a:t>
            </a:r>
            <a:r>
              <a:rPr lang="en-US" dirty="0" smtClean="0"/>
              <a:t> III, Grover C. From “Paperless Classroom 	to “Deep Reading”? Five Stages in Internet 	Pedagogy. 1/29/2008. 	http://technologysource.org 9/2003.</a:t>
            </a:r>
            <a:endParaRPr lang="en-US" smtClean="0"/>
          </a:p>
          <a:p>
            <a:pPr indent="-4572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Roles</a:t>
            </a:r>
          </a:p>
          <a:p>
            <a:pPr lvl="1"/>
            <a:r>
              <a:rPr lang="en-US" dirty="0" smtClean="0"/>
              <a:t>Instruction/Communication</a:t>
            </a:r>
          </a:p>
          <a:p>
            <a:pPr lvl="1"/>
            <a:r>
              <a:rPr lang="en-US" dirty="0" smtClean="0"/>
              <a:t>Collaboration</a:t>
            </a:r>
          </a:p>
          <a:p>
            <a:pPr lvl="1"/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“Collecting” and “Returning”</a:t>
            </a:r>
          </a:p>
          <a:p>
            <a:pPr lvl="1"/>
            <a:r>
              <a:rPr lang="en-US" dirty="0" smtClean="0"/>
              <a:t>Assessment</a:t>
            </a:r>
          </a:p>
          <a:p>
            <a:pPr lvl="1"/>
            <a:r>
              <a:rPr lang="en-US" dirty="0" smtClean="0"/>
              <a:t>Record keeping and reporting: grades, attendance, seating</a:t>
            </a:r>
          </a:p>
          <a:p>
            <a:r>
              <a:rPr lang="en-US" dirty="0" smtClean="0"/>
              <a:t>The Good and Not So Good</a:t>
            </a:r>
          </a:p>
          <a:p>
            <a:pPr lvl="1"/>
            <a:r>
              <a:rPr lang="en-US" dirty="0" smtClean="0"/>
              <a:t>	The Pluses and Minuses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Online LMS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3"/>
              </a:rPr>
              <a:t>Jing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Podcasting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Blogs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Aggregators/Readers of RSS feeds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ItunesU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Google Notebook/Inspiration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Databases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Primary sources in addition to secondary and tertiary sources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Not just Google searches: Deep Reading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Wikis: </a:t>
            </a:r>
            <a:r>
              <a:rPr lang="en-US" dirty="0" smtClean="0">
                <a:hlinkClick r:id="rId3"/>
              </a:rPr>
              <a:t>http://wikispaces.com</a:t>
            </a:r>
            <a:r>
              <a:rPr lang="en-US" dirty="0" smtClean="0"/>
              <a:t>; </a:t>
            </a:r>
            <a:r>
              <a:rPr lang="en-US" dirty="0" smtClean="0">
                <a:hlinkClick r:id="rId4"/>
              </a:rPr>
              <a:t>http://wetpaint.com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Blogs: </a:t>
            </a:r>
            <a:r>
              <a:rPr lang="en-US" dirty="0" smtClean="0">
                <a:hlinkClick r:id="rId5"/>
              </a:rPr>
              <a:t>http://edublogs.org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Voicethread</a:t>
            </a:r>
            <a:r>
              <a:rPr lang="en-US" dirty="0" smtClean="0"/>
              <a:t>:  </a:t>
            </a:r>
            <a:r>
              <a:rPr lang="en-US" dirty="0" smtClean="0">
                <a:hlinkClick r:id="rId6"/>
              </a:rPr>
              <a:t>http://voicethread.com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Discussions/Forums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hlinkClick r:id="rId7"/>
              </a:rPr>
              <a:t>Prezi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Skype</a:t>
            </a:r>
          </a:p>
          <a:p>
            <a:pPr>
              <a:lnSpc>
                <a:spcPct val="150000"/>
              </a:lnSpc>
            </a:pPr>
            <a:r>
              <a:rPr lang="en-US" smtClean="0"/>
              <a:t>Edu.glogster.com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in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File naming protocol: ktesterman_assignmentname.doc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Submission through </a:t>
            </a:r>
            <a:r>
              <a:rPr lang="en-US" dirty="0" err="1" smtClean="0"/>
              <a:t>Moodle</a:t>
            </a:r>
            <a:r>
              <a:rPr lang="en-US" dirty="0" smtClean="0"/>
              <a:t>/LEAP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Blogs: </a:t>
            </a:r>
            <a:r>
              <a:rPr lang="en-US" dirty="0" err="1" smtClean="0"/>
              <a:t>edublog</a:t>
            </a:r>
            <a:r>
              <a:rPr lang="en-US" dirty="0" smtClean="0"/>
              <a:t>, </a:t>
            </a:r>
            <a:r>
              <a:rPr lang="en-US" dirty="0" err="1" smtClean="0"/>
              <a:t>Voicethread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Turnitin</a:t>
            </a:r>
            <a:r>
              <a:rPr lang="en-US" dirty="0" smtClean="0"/>
              <a:t>: interface through </a:t>
            </a:r>
            <a:r>
              <a:rPr lang="en-US" dirty="0" err="1" smtClean="0"/>
              <a:t>Moodle</a:t>
            </a:r>
            <a:r>
              <a:rPr lang="en-US" dirty="0" smtClean="0"/>
              <a:t>/LEAP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Assessment/Feedback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Review pane in WORD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Blogs: Comments/Replies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Moodle/LEAP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Polleverywhere.com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Socrative.com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Recording/Reporting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Electronic </a:t>
            </a:r>
            <a:r>
              <a:rPr lang="en-US" dirty="0" err="1" smtClean="0"/>
              <a:t>Gradebook</a:t>
            </a:r>
            <a:endParaRPr lang="en-US" dirty="0" smtClean="0"/>
          </a:p>
          <a:p>
            <a:r>
              <a:rPr lang="en-US" dirty="0" smtClean="0"/>
              <a:t>Web posting of grades</a:t>
            </a:r>
          </a:p>
          <a:p>
            <a:r>
              <a:rPr lang="en-US" dirty="0" err="1" smtClean="0"/>
              <a:t>Moodle</a:t>
            </a:r>
            <a:r>
              <a:rPr lang="en-US" dirty="0" smtClean="0"/>
              <a:t>/LEAP</a:t>
            </a:r>
          </a:p>
          <a:p>
            <a:r>
              <a:rPr lang="en-US" dirty="0" smtClean="0"/>
              <a:t>Online Programs</a:t>
            </a:r>
          </a:p>
          <a:p>
            <a:r>
              <a:rPr lang="en-US" dirty="0" smtClean="0"/>
              <a:t>Lesson Plans</a:t>
            </a:r>
          </a:p>
          <a:p>
            <a:r>
              <a:rPr lang="en-US" smtClean="0"/>
              <a:t>Daily Updates for Parents and Guidance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Returning work with feedback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Students who do not have internet access at home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Students who do not have the software at 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101</TotalTime>
  <Words>232</Words>
  <Application>Microsoft Office PowerPoint</Application>
  <PresentationFormat>On-screen Show (4:3)</PresentationFormat>
  <Paragraphs>73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The Paperless Classroom</vt:lpstr>
      <vt:lpstr>The Components</vt:lpstr>
      <vt:lpstr>Instruction</vt:lpstr>
      <vt:lpstr>Research</vt:lpstr>
      <vt:lpstr>Collaboration</vt:lpstr>
      <vt:lpstr>Turning in Work</vt:lpstr>
      <vt:lpstr>Assessment/Feedback</vt:lpstr>
      <vt:lpstr>Recording/Reporting</vt:lpstr>
      <vt:lpstr>Problems</vt:lpstr>
      <vt:lpstr>Pluses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Paperless Classroom</dc:title>
  <dc:creator>KC</dc:creator>
  <cp:lastModifiedBy> </cp:lastModifiedBy>
  <cp:revision>11</cp:revision>
  <dcterms:created xsi:type="dcterms:W3CDTF">2010-08-15T15:05:31Z</dcterms:created>
  <dcterms:modified xsi:type="dcterms:W3CDTF">2012-03-05T19:36:49Z</dcterms:modified>
</cp:coreProperties>
</file>